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CDB5-006F-421A-B5BB-4512318471CC}" type="datetimeFigureOut">
              <a:rPr lang="fr-FR" smtClean="0"/>
              <a:t>27/07/2022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C273-95DA-4921-BE56-A905DDD96D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5990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CDB5-006F-421A-B5BB-4512318471CC}" type="datetimeFigureOut">
              <a:rPr lang="fr-FR" smtClean="0"/>
              <a:t>27/07/2022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C273-95DA-4921-BE56-A905DDD96D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796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CDB5-006F-421A-B5BB-4512318471CC}" type="datetimeFigureOut">
              <a:rPr lang="fr-FR" smtClean="0"/>
              <a:t>27/07/2022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C273-95DA-4921-BE56-A905DDD96D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458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CDB5-006F-421A-B5BB-4512318471CC}" type="datetimeFigureOut">
              <a:rPr lang="fr-FR" smtClean="0"/>
              <a:t>27/07/2022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C273-95DA-4921-BE56-A905DDD96D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81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CDB5-006F-421A-B5BB-4512318471CC}" type="datetimeFigureOut">
              <a:rPr lang="fr-FR" smtClean="0"/>
              <a:t>27/07/2022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C273-95DA-4921-BE56-A905DDD96D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651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CDB5-006F-421A-B5BB-4512318471CC}" type="datetimeFigureOut">
              <a:rPr lang="fr-FR" smtClean="0"/>
              <a:t>27/07/2022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C273-95DA-4921-BE56-A905DDD96D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4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CDB5-006F-421A-B5BB-4512318471CC}" type="datetimeFigureOut">
              <a:rPr lang="fr-FR" smtClean="0"/>
              <a:t>27/07/2022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C273-95DA-4921-BE56-A905DDD96D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8538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CDB5-006F-421A-B5BB-4512318471CC}" type="datetimeFigureOut">
              <a:rPr lang="fr-FR" smtClean="0"/>
              <a:t>27/07/2022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C273-95DA-4921-BE56-A905DDD96D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27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CDB5-006F-421A-B5BB-4512318471CC}" type="datetimeFigureOut">
              <a:rPr lang="fr-FR" smtClean="0"/>
              <a:t>27/07/2022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C273-95DA-4921-BE56-A905DDD96D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856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CDB5-006F-421A-B5BB-4512318471CC}" type="datetimeFigureOut">
              <a:rPr lang="fr-FR" smtClean="0"/>
              <a:t>27/07/2022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C273-95DA-4921-BE56-A905DDD96D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821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CDB5-006F-421A-B5BB-4512318471CC}" type="datetimeFigureOut">
              <a:rPr lang="fr-FR" smtClean="0"/>
              <a:t>27/07/2022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C273-95DA-4921-BE56-A905DDD96D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161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7CDB5-006F-421A-B5BB-4512318471CC}" type="datetimeFigureOut">
              <a:rPr lang="fr-FR" smtClean="0"/>
              <a:t>27/07/2022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7C273-95DA-4921-BE56-A905DDD96D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160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SANTE ET SECURITE</a:t>
            </a:r>
            <a:br>
              <a:rPr lang="fr-FR" dirty="0" smtClean="0"/>
            </a:br>
            <a:r>
              <a:rPr lang="fr-FR" dirty="0" smtClean="0"/>
              <a:t>AU TRAVAIL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Introduction générale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560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 du cours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fr-FR" dirty="0" smtClean="0"/>
          </a:p>
          <a:p>
            <a:r>
              <a:rPr lang="fr-FR" dirty="0" smtClean="0"/>
              <a:t>Connaitre et comprendre les enjeux humains, juridiques, techniques, organisationnels ou médicaux liés à la prévention des risques professionnels</a:t>
            </a:r>
          </a:p>
          <a:p>
            <a:endParaRPr lang="fr-FR" dirty="0"/>
          </a:p>
          <a:p>
            <a:r>
              <a:rPr lang="fr-FR" dirty="0" smtClean="0"/>
              <a:t>Découvrir l’histoire de la construction juridique autour de ce thème et comprendre la logique d’élaboration du droit positif en la matière</a:t>
            </a:r>
          </a:p>
          <a:p>
            <a:endParaRPr lang="fr-FR" dirty="0"/>
          </a:p>
          <a:p>
            <a:r>
              <a:rPr lang="fr-FR" dirty="0" smtClean="0"/>
              <a:t>Identifier les acteurs de la prévention, leurs rôles et leurs missions</a:t>
            </a:r>
          </a:p>
          <a:p>
            <a:endParaRPr lang="fr-FR" dirty="0"/>
          </a:p>
          <a:p>
            <a:r>
              <a:rPr lang="fr-FR" dirty="0" smtClean="0"/>
              <a:t>Connaître l’ensemble des outils existants dans l’entreprise relatifs à la prévention des risques professionnels</a:t>
            </a:r>
          </a:p>
          <a:p>
            <a:endParaRPr lang="fr-FR" dirty="0"/>
          </a:p>
          <a:p>
            <a:r>
              <a:rPr lang="fr-FR" dirty="0" smtClean="0"/>
              <a:t>Connaitre les grandes familles de risques et appréhender la réglementation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47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05450" cy="713422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20857135">
            <a:off x="2370742" y="764309"/>
            <a:ext cx="7730377" cy="43513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196" y="17384"/>
            <a:ext cx="4954825" cy="684061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86369">
            <a:off x="3795941" y="3976023"/>
            <a:ext cx="8954463" cy="505521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36273">
            <a:off x="3120642" y="-328908"/>
            <a:ext cx="5954685" cy="425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3400" y="0"/>
            <a:ext cx="6096000" cy="383857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37147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3323696"/>
            <a:ext cx="6477000" cy="36480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767" y="3620063"/>
            <a:ext cx="4855633" cy="25849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3033" y="3799169"/>
            <a:ext cx="2286000" cy="12477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6083" y="4912518"/>
            <a:ext cx="4025900" cy="252802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6641" y="5376043"/>
            <a:ext cx="2552700" cy="177938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2376" y="2734998"/>
            <a:ext cx="1846263" cy="246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droit du travail s’est articulé autour de la santé et sécurité au travail et de l</a:t>
            </a:r>
            <a:r>
              <a:rPr lang="fr-FR" dirty="0" smtClean="0"/>
              <a:t>a prévention des risques professionnels </a:t>
            </a:r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r>
              <a:rPr lang="fr-FR" dirty="0" smtClean="0"/>
              <a:t>Mais la réglementation suit à son rythme…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746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118</Words>
  <Application>Microsoft Office PowerPoint</Application>
  <PresentationFormat>Grand écran</PresentationFormat>
  <Paragraphs>16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Thème Office</vt:lpstr>
      <vt:lpstr>SANTE ET SECURITE AU TRAVAIL</vt:lpstr>
      <vt:lpstr>Objectifs du cours</vt:lpstr>
      <vt:lpstr>Présentation PowerPoint</vt:lpstr>
      <vt:lpstr>Présentation PowerPoint</vt:lpstr>
      <vt:lpstr>Présentation PowerPoint</vt:lpstr>
    </vt:vector>
  </TitlesOfParts>
  <Company>DSIC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SANTE ET SECURITE AU TRAVAIL</dc:title>
  <dc:creator>LEFEBVRE Vincent</dc:creator>
  <cp:lastModifiedBy>LEFEBVRE Vincent</cp:lastModifiedBy>
  <cp:revision>7</cp:revision>
  <dcterms:created xsi:type="dcterms:W3CDTF">2022-07-27T10:14:06Z</dcterms:created>
  <dcterms:modified xsi:type="dcterms:W3CDTF">2022-07-27T11:59:27Z</dcterms:modified>
</cp:coreProperties>
</file>